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Old Standard TT"/>
      <p:regular r:id="rId12"/>
      <p:bold r:id="rId13"/>
      <p: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15" roundtripDataSignature="AMtx7mhJ6/2OUQa1BGuWkMHqo2ndXr+ep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OldStandardTT-bold.fntdata"/><Relationship Id="rId12" Type="http://schemas.openxmlformats.org/officeDocument/2006/relationships/font" Target="fonts/OldStandardT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customschemas.google.com/relationships/presentationmetadata" Target="metadata"/><Relationship Id="rId14" Type="http://schemas.openxmlformats.org/officeDocument/2006/relationships/font" Target="fonts/OldStandardT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gif>
</file>

<file path=ppt/media/image12.gif>
</file>

<file path=ppt/media/image2.gif>
</file>

<file path=ppt/media/image3.gif>
</file>

<file path=ppt/media/image4.pn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8"/>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 name="Google Shape;11;p8"/>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8"/>
          <p:cNvSpPr txBox="1"/>
          <p:nvPr>
            <p:ph type="ctrTitle"/>
          </p:nvPr>
        </p:nvSpPr>
        <p:spPr>
          <a:xfrm>
            <a:off x="512700" y="1893300"/>
            <a:ext cx="8118600" cy="1522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4200"/>
              <a:buNone/>
              <a:defRPr sz="4200">
                <a:solidFill>
                  <a:schemeClr val="accent1"/>
                </a:solidFill>
              </a:defRPr>
            </a:lvl1pPr>
            <a:lvl2pPr lvl="1" algn="l">
              <a:lnSpc>
                <a:spcPct val="100000"/>
              </a:lnSpc>
              <a:spcBef>
                <a:spcPts val="0"/>
              </a:spcBef>
              <a:spcAft>
                <a:spcPts val="0"/>
              </a:spcAft>
              <a:buClr>
                <a:schemeClr val="accent1"/>
              </a:buClr>
              <a:buSzPts val="4200"/>
              <a:buNone/>
              <a:defRPr sz="4200">
                <a:solidFill>
                  <a:schemeClr val="accent1"/>
                </a:solidFill>
              </a:defRPr>
            </a:lvl2pPr>
            <a:lvl3pPr lvl="2" algn="l">
              <a:lnSpc>
                <a:spcPct val="100000"/>
              </a:lnSpc>
              <a:spcBef>
                <a:spcPts val="0"/>
              </a:spcBef>
              <a:spcAft>
                <a:spcPts val="0"/>
              </a:spcAft>
              <a:buClr>
                <a:schemeClr val="accent1"/>
              </a:buClr>
              <a:buSzPts val="4200"/>
              <a:buNone/>
              <a:defRPr sz="4200">
                <a:solidFill>
                  <a:schemeClr val="accent1"/>
                </a:solidFill>
              </a:defRPr>
            </a:lvl3pPr>
            <a:lvl4pPr lvl="3" algn="l">
              <a:lnSpc>
                <a:spcPct val="100000"/>
              </a:lnSpc>
              <a:spcBef>
                <a:spcPts val="0"/>
              </a:spcBef>
              <a:spcAft>
                <a:spcPts val="0"/>
              </a:spcAft>
              <a:buClr>
                <a:schemeClr val="accent1"/>
              </a:buClr>
              <a:buSzPts val="4200"/>
              <a:buNone/>
              <a:defRPr sz="4200">
                <a:solidFill>
                  <a:schemeClr val="accent1"/>
                </a:solidFill>
              </a:defRPr>
            </a:lvl4pPr>
            <a:lvl5pPr lvl="4" algn="l">
              <a:lnSpc>
                <a:spcPct val="100000"/>
              </a:lnSpc>
              <a:spcBef>
                <a:spcPts val="0"/>
              </a:spcBef>
              <a:spcAft>
                <a:spcPts val="0"/>
              </a:spcAft>
              <a:buClr>
                <a:schemeClr val="accent1"/>
              </a:buClr>
              <a:buSzPts val="4200"/>
              <a:buNone/>
              <a:defRPr sz="4200">
                <a:solidFill>
                  <a:schemeClr val="accent1"/>
                </a:solidFill>
              </a:defRPr>
            </a:lvl5pPr>
            <a:lvl6pPr lvl="5" algn="l">
              <a:lnSpc>
                <a:spcPct val="100000"/>
              </a:lnSpc>
              <a:spcBef>
                <a:spcPts val="0"/>
              </a:spcBef>
              <a:spcAft>
                <a:spcPts val="0"/>
              </a:spcAft>
              <a:buClr>
                <a:schemeClr val="accent1"/>
              </a:buClr>
              <a:buSzPts val="4200"/>
              <a:buNone/>
              <a:defRPr sz="4200">
                <a:solidFill>
                  <a:schemeClr val="accent1"/>
                </a:solidFill>
              </a:defRPr>
            </a:lvl6pPr>
            <a:lvl7pPr lvl="6" algn="l">
              <a:lnSpc>
                <a:spcPct val="100000"/>
              </a:lnSpc>
              <a:spcBef>
                <a:spcPts val="0"/>
              </a:spcBef>
              <a:spcAft>
                <a:spcPts val="0"/>
              </a:spcAft>
              <a:buClr>
                <a:schemeClr val="accent1"/>
              </a:buClr>
              <a:buSzPts val="4200"/>
              <a:buNone/>
              <a:defRPr sz="4200">
                <a:solidFill>
                  <a:schemeClr val="accent1"/>
                </a:solidFill>
              </a:defRPr>
            </a:lvl7pPr>
            <a:lvl8pPr lvl="7" algn="l">
              <a:lnSpc>
                <a:spcPct val="100000"/>
              </a:lnSpc>
              <a:spcBef>
                <a:spcPts val="0"/>
              </a:spcBef>
              <a:spcAft>
                <a:spcPts val="0"/>
              </a:spcAft>
              <a:buClr>
                <a:schemeClr val="accent1"/>
              </a:buClr>
              <a:buSzPts val="4200"/>
              <a:buNone/>
              <a:defRPr sz="4200">
                <a:solidFill>
                  <a:schemeClr val="accent1"/>
                </a:solidFill>
              </a:defRPr>
            </a:lvl8pPr>
            <a:lvl9pPr lvl="8" algn="l">
              <a:lnSpc>
                <a:spcPct val="100000"/>
              </a:lnSpc>
              <a:spcBef>
                <a:spcPts val="0"/>
              </a:spcBef>
              <a:spcAft>
                <a:spcPts val="0"/>
              </a:spcAft>
              <a:buClr>
                <a:schemeClr val="accent1"/>
              </a:buClr>
              <a:buSzPts val="4200"/>
              <a:buNone/>
              <a:defRPr sz="4200">
                <a:solidFill>
                  <a:schemeClr val="accent1"/>
                </a:solidFill>
              </a:defRPr>
            </a:lvl9pPr>
          </a:lstStyle>
          <a:p/>
        </p:txBody>
      </p:sp>
      <p:sp>
        <p:nvSpPr>
          <p:cNvPr id="13" name="Google Shape;13;p8"/>
          <p:cNvSpPr txBox="1"/>
          <p:nvPr>
            <p:ph idx="1" type="subTitle"/>
          </p:nvPr>
        </p:nvSpPr>
        <p:spPr>
          <a:xfrm>
            <a:off x="512700" y="3840639"/>
            <a:ext cx="8118600" cy="787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2400"/>
              <a:buNone/>
              <a:defRPr sz="2400">
                <a:solidFill>
                  <a:schemeClr val="accent2"/>
                </a:solidFill>
              </a:defRPr>
            </a:lvl1pPr>
            <a:lvl2pPr lvl="1" algn="l">
              <a:lnSpc>
                <a:spcPct val="100000"/>
              </a:lnSpc>
              <a:spcBef>
                <a:spcPts val="0"/>
              </a:spcBef>
              <a:spcAft>
                <a:spcPts val="0"/>
              </a:spcAft>
              <a:buClr>
                <a:schemeClr val="accent2"/>
              </a:buClr>
              <a:buSzPts val="2400"/>
              <a:buNone/>
              <a:defRPr sz="2400">
                <a:solidFill>
                  <a:schemeClr val="accent2"/>
                </a:solidFill>
              </a:defRPr>
            </a:lvl2pPr>
            <a:lvl3pPr lvl="2" algn="l">
              <a:lnSpc>
                <a:spcPct val="100000"/>
              </a:lnSpc>
              <a:spcBef>
                <a:spcPts val="0"/>
              </a:spcBef>
              <a:spcAft>
                <a:spcPts val="0"/>
              </a:spcAft>
              <a:buClr>
                <a:schemeClr val="accent2"/>
              </a:buClr>
              <a:buSzPts val="2400"/>
              <a:buNone/>
              <a:defRPr sz="2400">
                <a:solidFill>
                  <a:schemeClr val="accent2"/>
                </a:solidFill>
              </a:defRPr>
            </a:lvl3pPr>
            <a:lvl4pPr lvl="3" algn="l">
              <a:lnSpc>
                <a:spcPct val="100000"/>
              </a:lnSpc>
              <a:spcBef>
                <a:spcPts val="0"/>
              </a:spcBef>
              <a:spcAft>
                <a:spcPts val="0"/>
              </a:spcAft>
              <a:buClr>
                <a:schemeClr val="accent2"/>
              </a:buClr>
              <a:buSzPts val="2400"/>
              <a:buNone/>
              <a:defRPr sz="2400">
                <a:solidFill>
                  <a:schemeClr val="accent2"/>
                </a:solidFill>
              </a:defRPr>
            </a:lvl4pPr>
            <a:lvl5pPr lvl="4" algn="l">
              <a:lnSpc>
                <a:spcPct val="100000"/>
              </a:lnSpc>
              <a:spcBef>
                <a:spcPts val="0"/>
              </a:spcBef>
              <a:spcAft>
                <a:spcPts val="0"/>
              </a:spcAft>
              <a:buClr>
                <a:schemeClr val="accent2"/>
              </a:buClr>
              <a:buSzPts val="2400"/>
              <a:buNone/>
              <a:defRPr sz="2400">
                <a:solidFill>
                  <a:schemeClr val="accent2"/>
                </a:solidFill>
              </a:defRPr>
            </a:lvl5pPr>
            <a:lvl6pPr lvl="5" algn="l">
              <a:lnSpc>
                <a:spcPct val="100000"/>
              </a:lnSpc>
              <a:spcBef>
                <a:spcPts val="0"/>
              </a:spcBef>
              <a:spcAft>
                <a:spcPts val="0"/>
              </a:spcAft>
              <a:buClr>
                <a:schemeClr val="accent2"/>
              </a:buClr>
              <a:buSzPts val="2400"/>
              <a:buNone/>
              <a:defRPr sz="2400">
                <a:solidFill>
                  <a:schemeClr val="accent2"/>
                </a:solidFill>
              </a:defRPr>
            </a:lvl6pPr>
            <a:lvl7pPr lvl="6" algn="l">
              <a:lnSpc>
                <a:spcPct val="100000"/>
              </a:lnSpc>
              <a:spcBef>
                <a:spcPts val="0"/>
              </a:spcBef>
              <a:spcAft>
                <a:spcPts val="0"/>
              </a:spcAft>
              <a:buClr>
                <a:schemeClr val="accent2"/>
              </a:buClr>
              <a:buSzPts val="2400"/>
              <a:buNone/>
              <a:defRPr sz="2400">
                <a:solidFill>
                  <a:schemeClr val="accent2"/>
                </a:solidFill>
              </a:defRPr>
            </a:lvl7pPr>
            <a:lvl8pPr lvl="7" algn="l">
              <a:lnSpc>
                <a:spcPct val="100000"/>
              </a:lnSpc>
              <a:spcBef>
                <a:spcPts val="0"/>
              </a:spcBef>
              <a:spcAft>
                <a:spcPts val="0"/>
              </a:spcAft>
              <a:buClr>
                <a:schemeClr val="accent2"/>
              </a:buClr>
              <a:buSzPts val="2400"/>
              <a:buNone/>
              <a:defRPr sz="2400">
                <a:solidFill>
                  <a:schemeClr val="accent2"/>
                </a:solidFill>
              </a:defRPr>
            </a:lvl8pPr>
            <a:lvl9pPr lvl="8" algn="l">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7"/>
          <p:cNvSpPr txBox="1"/>
          <p:nvPr>
            <p:ph hasCustomPrompt="1" type="title"/>
          </p:nvPr>
        </p:nvSpPr>
        <p:spPr>
          <a:xfrm>
            <a:off x="311700" y="1039650"/>
            <a:ext cx="8520600" cy="210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1" name="Google Shape;51;p17"/>
          <p:cNvSpPr txBox="1"/>
          <p:nvPr>
            <p:ph idx="1" type="body"/>
          </p:nvPr>
        </p:nvSpPr>
        <p:spPr>
          <a:xfrm>
            <a:off x="311700" y="32284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2" name="Google Shape;5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9"/>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7" name="Google Shape;17;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cxnSp>
        <p:nvCxnSpPr>
          <p:cNvPr id="19" name="Google Shape;19;p10"/>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20" name="Google Shape;20;p10"/>
          <p:cNvSpPr txBox="1"/>
          <p:nvPr>
            <p:ph type="title"/>
          </p:nvPr>
        </p:nvSpPr>
        <p:spPr>
          <a:xfrm>
            <a:off x="512700" y="1893300"/>
            <a:ext cx="8118600" cy="1522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1"/>
              </a:buClr>
              <a:buSzPts val="6000"/>
              <a:buNone/>
              <a:defRPr sz="6000">
                <a:solidFill>
                  <a:schemeClr val="accent1"/>
                </a:solidFill>
              </a:defRPr>
            </a:lvl1pPr>
            <a:lvl2pPr lvl="1" algn="l">
              <a:lnSpc>
                <a:spcPct val="100000"/>
              </a:lnSpc>
              <a:spcBef>
                <a:spcPts val="0"/>
              </a:spcBef>
              <a:spcAft>
                <a:spcPts val="0"/>
              </a:spcAft>
              <a:buClr>
                <a:schemeClr val="accent1"/>
              </a:buClr>
              <a:buSzPts val="6000"/>
              <a:buNone/>
              <a:defRPr sz="6000">
                <a:solidFill>
                  <a:schemeClr val="accent1"/>
                </a:solidFill>
              </a:defRPr>
            </a:lvl2pPr>
            <a:lvl3pPr lvl="2" algn="l">
              <a:lnSpc>
                <a:spcPct val="100000"/>
              </a:lnSpc>
              <a:spcBef>
                <a:spcPts val="0"/>
              </a:spcBef>
              <a:spcAft>
                <a:spcPts val="0"/>
              </a:spcAft>
              <a:buClr>
                <a:schemeClr val="accent1"/>
              </a:buClr>
              <a:buSzPts val="6000"/>
              <a:buNone/>
              <a:defRPr sz="6000">
                <a:solidFill>
                  <a:schemeClr val="accent1"/>
                </a:solidFill>
              </a:defRPr>
            </a:lvl3pPr>
            <a:lvl4pPr lvl="3" algn="l">
              <a:lnSpc>
                <a:spcPct val="100000"/>
              </a:lnSpc>
              <a:spcBef>
                <a:spcPts val="0"/>
              </a:spcBef>
              <a:spcAft>
                <a:spcPts val="0"/>
              </a:spcAft>
              <a:buClr>
                <a:schemeClr val="accent1"/>
              </a:buClr>
              <a:buSzPts val="6000"/>
              <a:buNone/>
              <a:defRPr sz="6000">
                <a:solidFill>
                  <a:schemeClr val="accent1"/>
                </a:solidFill>
              </a:defRPr>
            </a:lvl4pPr>
            <a:lvl5pPr lvl="4" algn="l">
              <a:lnSpc>
                <a:spcPct val="100000"/>
              </a:lnSpc>
              <a:spcBef>
                <a:spcPts val="0"/>
              </a:spcBef>
              <a:spcAft>
                <a:spcPts val="0"/>
              </a:spcAft>
              <a:buClr>
                <a:schemeClr val="accent1"/>
              </a:buClr>
              <a:buSzPts val="6000"/>
              <a:buNone/>
              <a:defRPr sz="6000">
                <a:solidFill>
                  <a:schemeClr val="accent1"/>
                </a:solidFill>
              </a:defRPr>
            </a:lvl5pPr>
            <a:lvl6pPr lvl="5" algn="l">
              <a:lnSpc>
                <a:spcPct val="100000"/>
              </a:lnSpc>
              <a:spcBef>
                <a:spcPts val="0"/>
              </a:spcBef>
              <a:spcAft>
                <a:spcPts val="0"/>
              </a:spcAft>
              <a:buClr>
                <a:schemeClr val="accent1"/>
              </a:buClr>
              <a:buSzPts val="6000"/>
              <a:buNone/>
              <a:defRPr sz="6000">
                <a:solidFill>
                  <a:schemeClr val="accent1"/>
                </a:solidFill>
              </a:defRPr>
            </a:lvl6pPr>
            <a:lvl7pPr lvl="6" algn="l">
              <a:lnSpc>
                <a:spcPct val="100000"/>
              </a:lnSpc>
              <a:spcBef>
                <a:spcPts val="0"/>
              </a:spcBef>
              <a:spcAft>
                <a:spcPts val="0"/>
              </a:spcAft>
              <a:buClr>
                <a:schemeClr val="accent1"/>
              </a:buClr>
              <a:buSzPts val="6000"/>
              <a:buNone/>
              <a:defRPr sz="6000">
                <a:solidFill>
                  <a:schemeClr val="accent1"/>
                </a:solidFill>
              </a:defRPr>
            </a:lvl7pPr>
            <a:lvl8pPr lvl="7" algn="l">
              <a:lnSpc>
                <a:spcPct val="100000"/>
              </a:lnSpc>
              <a:spcBef>
                <a:spcPts val="0"/>
              </a:spcBef>
              <a:spcAft>
                <a:spcPts val="0"/>
              </a:spcAft>
              <a:buClr>
                <a:schemeClr val="accent1"/>
              </a:buClr>
              <a:buSzPts val="6000"/>
              <a:buNone/>
              <a:defRPr sz="6000">
                <a:solidFill>
                  <a:schemeClr val="accent1"/>
                </a:solidFill>
              </a:defRPr>
            </a:lvl8pPr>
            <a:lvl9pPr lvl="8" algn="l">
              <a:lnSpc>
                <a:spcPct val="100000"/>
              </a:lnSpc>
              <a:spcBef>
                <a:spcPts val="0"/>
              </a:spcBef>
              <a:spcAft>
                <a:spcPts val="0"/>
              </a:spcAft>
              <a:buClr>
                <a:schemeClr val="accent1"/>
              </a:buClr>
              <a:buSzPts val="6000"/>
              <a:buNone/>
              <a:defRPr sz="6000">
                <a:solidFill>
                  <a:schemeClr val="accent1"/>
                </a:solidFill>
              </a:defRPr>
            </a:lvl9pPr>
          </a:lstStyle>
          <a:p/>
        </p:txBody>
      </p:sp>
      <p:sp>
        <p:nvSpPr>
          <p:cNvPr id="21" name="Google Shape;21;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5" name="Google Shape;25;p1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6" name="Google Shape;2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12"/>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9" name="Google Shape;29;p12"/>
          <p:cNvSpPr txBox="1"/>
          <p:nvPr>
            <p:ph idx="1" type="body"/>
          </p:nvPr>
        </p:nvSpPr>
        <p:spPr>
          <a:xfrm>
            <a:off x="311700" y="1171675"/>
            <a:ext cx="3999900" cy="3397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12"/>
          <p:cNvSpPr txBox="1"/>
          <p:nvPr>
            <p:ph idx="2" type="body"/>
          </p:nvPr>
        </p:nvSpPr>
        <p:spPr>
          <a:xfrm>
            <a:off x="4832400" y="1171675"/>
            <a:ext cx="3999900" cy="3397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5" name="Google Shape;3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14"/>
          <p:cNvSpPr txBox="1"/>
          <p:nvPr>
            <p:ph type="title"/>
          </p:nvPr>
        </p:nvSpPr>
        <p:spPr>
          <a:xfrm>
            <a:off x="490250" y="526350"/>
            <a:ext cx="56040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5400"/>
              <a:buNone/>
              <a:defRPr sz="5400">
                <a:solidFill>
                  <a:schemeClr val="accent1"/>
                </a:solidFill>
              </a:defRPr>
            </a:lvl1pPr>
            <a:lvl2pPr lvl="1" algn="l">
              <a:lnSpc>
                <a:spcPct val="100000"/>
              </a:lnSpc>
              <a:spcBef>
                <a:spcPts val="0"/>
              </a:spcBef>
              <a:spcAft>
                <a:spcPts val="0"/>
              </a:spcAft>
              <a:buClr>
                <a:schemeClr val="accent1"/>
              </a:buClr>
              <a:buSzPts val="5400"/>
              <a:buNone/>
              <a:defRPr sz="5400">
                <a:solidFill>
                  <a:schemeClr val="accent1"/>
                </a:solidFill>
              </a:defRPr>
            </a:lvl2pPr>
            <a:lvl3pPr lvl="2" algn="l">
              <a:lnSpc>
                <a:spcPct val="100000"/>
              </a:lnSpc>
              <a:spcBef>
                <a:spcPts val="0"/>
              </a:spcBef>
              <a:spcAft>
                <a:spcPts val="0"/>
              </a:spcAft>
              <a:buClr>
                <a:schemeClr val="accent1"/>
              </a:buClr>
              <a:buSzPts val="5400"/>
              <a:buNone/>
              <a:defRPr sz="5400">
                <a:solidFill>
                  <a:schemeClr val="accent1"/>
                </a:solidFill>
              </a:defRPr>
            </a:lvl3pPr>
            <a:lvl4pPr lvl="3" algn="l">
              <a:lnSpc>
                <a:spcPct val="100000"/>
              </a:lnSpc>
              <a:spcBef>
                <a:spcPts val="0"/>
              </a:spcBef>
              <a:spcAft>
                <a:spcPts val="0"/>
              </a:spcAft>
              <a:buClr>
                <a:schemeClr val="accent1"/>
              </a:buClr>
              <a:buSzPts val="5400"/>
              <a:buNone/>
              <a:defRPr sz="5400">
                <a:solidFill>
                  <a:schemeClr val="accent1"/>
                </a:solidFill>
              </a:defRPr>
            </a:lvl4pPr>
            <a:lvl5pPr lvl="4" algn="l">
              <a:lnSpc>
                <a:spcPct val="100000"/>
              </a:lnSpc>
              <a:spcBef>
                <a:spcPts val="0"/>
              </a:spcBef>
              <a:spcAft>
                <a:spcPts val="0"/>
              </a:spcAft>
              <a:buClr>
                <a:schemeClr val="accent1"/>
              </a:buClr>
              <a:buSzPts val="5400"/>
              <a:buNone/>
              <a:defRPr sz="5400">
                <a:solidFill>
                  <a:schemeClr val="accent1"/>
                </a:solidFill>
              </a:defRPr>
            </a:lvl5pPr>
            <a:lvl6pPr lvl="5" algn="l">
              <a:lnSpc>
                <a:spcPct val="100000"/>
              </a:lnSpc>
              <a:spcBef>
                <a:spcPts val="0"/>
              </a:spcBef>
              <a:spcAft>
                <a:spcPts val="0"/>
              </a:spcAft>
              <a:buClr>
                <a:schemeClr val="accent1"/>
              </a:buClr>
              <a:buSzPts val="5400"/>
              <a:buNone/>
              <a:defRPr sz="5400">
                <a:solidFill>
                  <a:schemeClr val="accent1"/>
                </a:solidFill>
              </a:defRPr>
            </a:lvl6pPr>
            <a:lvl7pPr lvl="6" algn="l">
              <a:lnSpc>
                <a:spcPct val="100000"/>
              </a:lnSpc>
              <a:spcBef>
                <a:spcPts val="0"/>
              </a:spcBef>
              <a:spcAft>
                <a:spcPts val="0"/>
              </a:spcAft>
              <a:buClr>
                <a:schemeClr val="accent1"/>
              </a:buClr>
              <a:buSzPts val="5400"/>
              <a:buNone/>
              <a:defRPr sz="5400">
                <a:solidFill>
                  <a:schemeClr val="accent1"/>
                </a:solidFill>
              </a:defRPr>
            </a:lvl7pPr>
            <a:lvl8pPr lvl="7" algn="l">
              <a:lnSpc>
                <a:spcPct val="100000"/>
              </a:lnSpc>
              <a:spcBef>
                <a:spcPts val="0"/>
              </a:spcBef>
              <a:spcAft>
                <a:spcPts val="0"/>
              </a:spcAft>
              <a:buClr>
                <a:schemeClr val="accent1"/>
              </a:buClr>
              <a:buSzPts val="5400"/>
              <a:buNone/>
              <a:defRPr sz="5400">
                <a:solidFill>
                  <a:schemeClr val="accent1"/>
                </a:solidFill>
              </a:defRPr>
            </a:lvl8pPr>
            <a:lvl9pPr lvl="8" algn="l">
              <a:lnSpc>
                <a:spcPct val="100000"/>
              </a:lnSpc>
              <a:spcBef>
                <a:spcPts val="0"/>
              </a:spcBef>
              <a:spcAft>
                <a:spcPts val="0"/>
              </a:spcAft>
              <a:buClr>
                <a:schemeClr val="accent1"/>
              </a:buClr>
              <a:buSzPts val="5400"/>
              <a:buNone/>
              <a:defRPr sz="5400">
                <a:solidFill>
                  <a:schemeClr val="accent1"/>
                </a:solidFill>
              </a:defRPr>
            </a:lvl9pPr>
          </a:lstStyle>
          <a:p/>
        </p:txBody>
      </p:sp>
      <p:sp>
        <p:nvSpPr>
          <p:cNvPr id="38" name="Google Shape;3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15"/>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 name="Google Shape;41;p15"/>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15"/>
          <p:cNvSpPr txBox="1"/>
          <p:nvPr>
            <p:ph type="title"/>
          </p:nvPr>
        </p:nvSpPr>
        <p:spPr>
          <a:xfrm>
            <a:off x="265500" y="1382350"/>
            <a:ext cx="4045200" cy="1333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4200"/>
              <a:buNone/>
              <a:defRPr sz="4200">
                <a:solidFill>
                  <a:schemeClr val="lt2"/>
                </a:solidFill>
              </a:defRPr>
            </a:lvl1pPr>
            <a:lvl2pPr lvl="1" algn="ctr">
              <a:lnSpc>
                <a:spcPct val="100000"/>
              </a:lnSpc>
              <a:spcBef>
                <a:spcPts val="0"/>
              </a:spcBef>
              <a:spcAft>
                <a:spcPts val="0"/>
              </a:spcAft>
              <a:buClr>
                <a:schemeClr val="lt2"/>
              </a:buClr>
              <a:buSzPts val="4200"/>
              <a:buNone/>
              <a:defRPr sz="4200">
                <a:solidFill>
                  <a:schemeClr val="lt2"/>
                </a:solidFill>
              </a:defRPr>
            </a:lvl2pPr>
            <a:lvl3pPr lvl="2" algn="ctr">
              <a:lnSpc>
                <a:spcPct val="100000"/>
              </a:lnSpc>
              <a:spcBef>
                <a:spcPts val="0"/>
              </a:spcBef>
              <a:spcAft>
                <a:spcPts val="0"/>
              </a:spcAft>
              <a:buClr>
                <a:schemeClr val="lt2"/>
              </a:buClr>
              <a:buSzPts val="4200"/>
              <a:buNone/>
              <a:defRPr sz="4200">
                <a:solidFill>
                  <a:schemeClr val="lt2"/>
                </a:solidFill>
              </a:defRPr>
            </a:lvl3pPr>
            <a:lvl4pPr lvl="3" algn="ctr">
              <a:lnSpc>
                <a:spcPct val="100000"/>
              </a:lnSpc>
              <a:spcBef>
                <a:spcPts val="0"/>
              </a:spcBef>
              <a:spcAft>
                <a:spcPts val="0"/>
              </a:spcAft>
              <a:buClr>
                <a:schemeClr val="lt2"/>
              </a:buClr>
              <a:buSzPts val="4200"/>
              <a:buNone/>
              <a:defRPr sz="4200">
                <a:solidFill>
                  <a:schemeClr val="lt2"/>
                </a:solidFill>
              </a:defRPr>
            </a:lvl4pPr>
            <a:lvl5pPr lvl="4" algn="ctr">
              <a:lnSpc>
                <a:spcPct val="100000"/>
              </a:lnSpc>
              <a:spcBef>
                <a:spcPts val="0"/>
              </a:spcBef>
              <a:spcAft>
                <a:spcPts val="0"/>
              </a:spcAft>
              <a:buClr>
                <a:schemeClr val="lt2"/>
              </a:buClr>
              <a:buSzPts val="4200"/>
              <a:buNone/>
              <a:defRPr sz="4200">
                <a:solidFill>
                  <a:schemeClr val="lt2"/>
                </a:solidFill>
              </a:defRPr>
            </a:lvl5pPr>
            <a:lvl6pPr lvl="5" algn="ctr">
              <a:lnSpc>
                <a:spcPct val="100000"/>
              </a:lnSpc>
              <a:spcBef>
                <a:spcPts val="0"/>
              </a:spcBef>
              <a:spcAft>
                <a:spcPts val="0"/>
              </a:spcAft>
              <a:buClr>
                <a:schemeClr val="lt2"/>
              </a:buClr>
              <a:buSzPts val="4200"/>
              <a:buNone/>
              <a:defRPr sz="4200">
                <a:solidFill>
                  <a:schemeClr val="lt2"/>
                </a:solidFill>
              </a:defRPr>
            </a:lvl6pPr>
            <a:lvl7pPr lvl="6" algn="ctr">
              <a:lnSpc>
                <a:spcPct val="100000"/>
              </a:lnSpc>
              <a:spcBef>
                <a:spcPts val="0"/>
              </a:spcBef>
              <a:spcAft>
                <a:spcPts val="0"/>
              </a:spcAft>
              <a:buClr>
                <a:schemeClr val="lt2"/>
              </a:buClr>
              <a:buSzPts val="4200"/>
              <a:buNone/>
              <a:defRPr sz="4200">
                <a:solidFill>
                  <a:schemeClr val="lt2"/>
                </a:solidFill>
              </a:defRPr>
            </a:lvl7pPr>
            <a:lvl8pPr lvl="7" algn="ctr">
              <a:lnSpc>
                <a:spcPct val="100000"/>
              </a:lnSpc>
              <a:spcBef>
                <a:spcPts val="0"/>
              </a:spcBef>
              <a:spcAft>
                <a:spcPts val="0"/>
              </a:spcAft>
              <a:buClr>
                <a:schemeClr val="lt2"/>
              </a:buClr>
              <a:buSzPts val="4200"/>
              <a:buNone/>
              <a:defRPr sz="4200">
                <a:solidFill>
                  <a:schemeClr val="lt2"/>
                </a:solidFill>
              </a:defRPr>
            </a:lvl8pPr>
            <a:lvl9pPr lvl="8" algn="ctr">
              <a:lnSpc>
                <a:spcPct val="100000"/>
              </a:lnSpc>
              <a:spcBef>
                <a:spcPts val="0"/>
              </a:spcBef>
              <a:spcAft>
                <a:spcPts val="0"/>
              </a:spcAft>
              <a:buClr>
                <a:schemeClr val="lt2"/>
              </a:buClr>
              <a:buSzPts val="4200"/>
              <a:buNone/>
              <a:defRPr sz="4200">
                <a:solidFill>
                  <a:schemeClr val="lt2"/>
                </a:solidFill>
              </a:defRPr>
            </a:lvl9pPr>
          </a:lstStyle>
          <a:p/>
        </p:txBody>
      </p:sp>
      <p:sp>
        <p:nvSpPr>
          <p:cNvPr id="43" name="Google Shape;43;p15"/>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15"/>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accent1"/>
              </a:buClr>
              <a:buSzPts val="1800"/>
              <a:buChar char="●"/>
              <a:defRPr>
                <a:solidFill>
                  <a:schemeClr val="accent1"/>
                </a:solidFill>
              </a:defRPr>
            </a:lvl1pPr>
            <a:lvl2pPr indent="-317500" lvl="1" marL="914400" algn="l">
              <a:lnSpc>
                <a:spcPct val="115000"/>
              </a:lnSpc>
              <a:spcBef>
                <a:spcPts val="1600"/>
              </a:spcBef>
              <a:spcAft>
                <a:spcPts val="0"/>
              </a:spcAft>
              <a:buClr>
                <a:schemeClr val="accent1"/>
              </a:buClr>
              <a:buSzPts val="1400"/>
              <a:buChar char="○"/>
              <a:defRPr>
                <a:solidFill>
                  <a:schemeClr val="accent1"/>
                </a:solidFill>
              </a:defRPr>
            </a:lvl2pPr>
            <a:lvl3pPr indent="-317500" lvl="2" marL="1371600" algn="l">
              <a:lnSpc>
                <a:spcPct val="115000"/>
              </a:lnSpc>
              <a:spcBef>
                <a:spcPts val="1600"/>
              </a:spcBef>
              <a:spcAft>
                <a:spcPts val="0"/>
              </a:spcAft>
              <a:buClr>
                <a:schemeClr val="accent1"/>
              </a:buClr>
              <a:buSzPts val="1400"/>
              <a:buChar char="■"/>
              <a:defRPr>
                <a:solidFill>
                  <a:schemeClr val="accent1"/>
                </a:solidFill>
              </a:defRPr>
            </a:lvl3pPr>
            <a:lvl4pPr indent="-317500" lvl="3" marL="1828800" algn="l">
              <a:lnSpc>
                <a:spcPct val="115000"/>
              </a:lnSpc>
              <a:spcBef>
                <a:spcPts val="1600"/>
              </a:spcBef>
              <a:spcAft>
                <a:spcPts val="0"/>
              </a:spcAft>
              <a:buClr>
                <a:schemeClr val="accent1"/>
              </a:buClr>
              <a:buSzPts val="1400"/>
              <a:buChar char="●"/>
              <a:defRPr>
                <a:solidFill>
                  <a:schemeClr val="accent1"/>
                </a:solidFill>
              </a:defRPr>
            </a:lvl4pPr>
            <a:lvl5pPr indent="-317500" lvl="4" marL="2286000" algn="l">
              <a:lnSpc>
                <a:spcPct val="115000"/>
              </a:lnSpc>
              <a:spcBef>
                <a:spcPts val="1600"/>
              </a:spcBef>
              <a:spcAft>
                <a:spcPts val="0"/>
              </a:spcAft>
              <a:buClr>
                <a:schemeClr val="accent1"/>
              </a:buClr>
              <a:buSzPts val="1400"/>
              <a:buChar char="○"/>
              <a:defRPr>
                <a:solidFill>
                  <a:schemeClr val="accent1"/>
                </a:solidFill>
              </a:defRPr>
            </a:lvl5pPr>
            <a:lvl6pPr indent="-317500" lvl="5" marL="2743200" algn="l">
              <a:lnSpc>
                <a:spcPct val="115000"/>
              </a:lnSpc>
              <a:spcBef>
                <a:spcPts val="1600"/>
              </a:spcBef>
              <a:spcAft>
                <a:spcPts val="0"/>
              </a:spcAft>
              <a:buClr>
                <a:schemeClr val="accent1"/>
              </a:buClr>
              <a:buSzPts val="1400"/>
              <a:buChar char="■"/>
              <a:defRPr>
                <a:solidFill>
                  <a:schemeClr val="accent1"/>
                </a:solidFill>
              </a:defRPr>
            </a:lvl6pPr>
            <a:lvl7pPr indent="-317500" lvl="6" marL="3200400" algn="l">
              <a:lnSpc>
                <a:spcPct val="115000"/>
              </a:lnSpc>
              <a:spcBef>
                <a:spcPts val="1600"/>
              </a:spcBef>
              <a:spcAft>
                <a:spcPts val="0"/>
              </a:spcAft>
              <a:buClr>
                <a:schemeClr val="accent1"/>
              </a:buClr>
              <a:buSzPts val="1400"/>
              <a:buChar char="●"/>
              <a:defRPr>
                <a:solidFill>
                  <a:schemeClr val="accent1"/>
                </a:solidFill>
              </a:defRPr>
            </a:lvl7pPr>
            <a:lvl8pPr indent="-317500" lvl="7" marL="3657600" algn="l">
              <a:lnSpc>
                <a:spcPct val="115000"/>
              </a:lnSpc>
              <a:spcBef>
                <a:spcPts val="1600"/>
              </a:spcBef>
              <a:spcAft>
                <a:spcPts val="0"/>
              </a:spcAft>
              <a:buClr>
                <a:schemeClr val="accent1"/>
              </a:buClr>
              <a:buSzPts val="1400"/>
              <a:buChar char="○"/>
              <a:defRPr>
                <a:solidFill>
                  <a:schemeClr val="accent1"/>
                </a:solidFill>
              </a:defRPr>
            </a:lvl8pPr>
            <a:lvl9pPr indent="-317500" lvl="8" marL="4114800" algn="l">
              <a:lnSpc>
                <a:spcPct val="115000"/>
              </a:lnSpc>
              <a:spcBef>
                <a:spcPts val="1600"/>
              </a:spcBef>
              <a:spcAft>
                <a:spcPts val="1600"/>
              </a:spcAft>
              <a:buClr>
                <a:schemeClr val="accent1"/>
              </a:buClr>
              <a:buSzPts val="1400"/>
              <a:buChar char="■"/>
              <a:defRPr>
                <a:solidFill>
                  <a:schemeClr val="accent1"/>
                </a:solidFill>
              </a:defRPr>
            </a:lvl9pPr>
          </a:lstStyle>
          <a:p/>
        </p:txBody>
      </p:sp>
      <p:sp>
        <p:nvSpPr>
          <p:cNvPr id="45" name="Google Shape;45;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8" name="Google Shape;4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rgbClr val="D9EAD3"/>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1pPr>
            <a:lvl2pPr lvl="1"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2pPr>
            <a:lvl3pPr lvl="2"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3pPr>
            <a:lvl4pPr lvl="3"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4pPr>
            <a:lvl5pPr lvl="4"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5pPr>
            <a:lvl6pPr lvl="5"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6pPr>
            <a:lvl7pPr lvl="6"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7pPr>
            <a:lvl8pPr lvl="7"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8pPr>
            <a:lvl9pPr lvl="8" marR="0" rtl="0" algn="l">
              <a:lnSpc>
                <a:spcPct val="100000"/>
              </a:lnSpc>
              <a:spcBef>
                <a:spcPts val="0"/>
              </a:spcBef>
              <a:spcAft>
                <a:spcPts val="0"/>
              </a:spcAft>
              <a:buClr>
                <a:schemeClr val="dk1"/>
              </a:buClr>
              <a:buSzPts val="3000"/>
              <a:buFont typeface="Old Standard TT"/>
              <a:buNone/>
              <a:defRPr b="0" i="0" sz="3000" u="none" cap="none" strike="noStrike">
                <a:solidFill>
                  <a:schemeClr val="dk1"/>
                </a:solidFill>
                <a:latin typeface="Old Standard TT"/>
                <a:ea typeface="Old Standard TT"/>
                <a:cs typeface="Old Standard TT"/>
                <a:sym typeface="Old Standard TT"/>
              </a:defRPr>
            </a:lvl9pPr>
          </a:lstStyle>
          <a:p/>
        </p:txBody>
      </p:sp>
      <p:sp>
        <p:nvSpPr>
          <p:cNvPr id="7" name="Google Shape;7;p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Old Standard TT"/>
              <a:buChar char="●"/>
              <a:defRPr b="0" i="0" sz="1800" u="none" cap="none" strike="noStrike">
                <a:solidFill>
                  <a:schemeClr val="dk1"/>
                </a:solidFill>
                <a:latin typeface="Old Standard TT"/>
                <a:ea typeface="Old Standard TT"/>
                <a:cs typeface="Old Standard TT"/>
                <a:sym typeface="Old Standard TT"/>
              </a:defRPr>
            </a:lvl1pPr>
            <a:lvl2pPr indent="-317500" lvl="1" marL="9144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2pPr>
            <a:lvl3pPr indent="-317500" lvl="2" marL="13716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3pPr>
            <a:lvl4pPr indent="-317500" lvl="3" marL="18288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4pPr>
            <a:lvl5pPr indent="-317500" lvl="4" marL="22860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5pPr>
            <a:lvl6pPr indent="-317500" lvl="5" marL="27432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6pPr>
            <a:lvl7pPr indent="-317500" lvl="6" marL="32004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7pPr>
            <a:lvl8pPr indent="-317500" lvl="7" marL="3657600" marR="0" rtl="0" algn="l">
              <a:lnSpc>
                <a:spcPct val="115000"/>
              </a:lnSpc>
              <a:spcBef>
                <a:spcPts val="1600"/>
              </a:spcBef>
              <a:spcAft>
                <a:spcPts val="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8pPr>
            <a:lvl9pPr indent="-317500" lvl="8" marL="4114800" marR="0" rtl="0" algn="l">
              <a:lnSpc>
                <a:spcPct val="115000"/>
              </a:lnSpc>
              <a:spcBef>
                <a:spcPts val="1600"/>
              </a:spcBef>
              <a:spcAft>
                <a:spcPts val="1600"/>
              </a:spcAft>
              <a:buClr>
                <a:schemeClr val="dk1"/>
              </a:buClr>
              <a:buSzPts val="1400"/>
              <a:buFont typeface="Old Standard TT"/>
              <a:buChar char="■"/>
              <a:defRPr b="0" i="0" sz="1400" u="none" cap="none" strike="noStrike">
                <a:solidFill>
                  <a:schemeClr val="dk1"/>
                </a:solidFill>
                <a:latin typeface="Old Standard TT"/>
                <a:ea typeface="Old Standard TT"/>
                <a:cs typeface="Old Standard TT"/>
                <a:sym typeface="Old Standard TT"/>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gif"/><Relationship Id="rId4" Type="http://schemas.openxmlformats.org/officeDocument/2006/relationships/image" Target="../media/image11.gif"/><Relationship Id="rId5" Type="http://schemas.openxmlformats.org/officeDocument/2006/relationships/image" Target="../media/image12.gif"/><Relationship Id="rId6" Type="http://schemas.openxmlformats.org/officeDocument/2006/relationships/image" Target="../media/image6.gif"/><Relationship Id="rId7"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F1F4"/>
        </a:solidFill>
      </p:bgPr>
    </p:bg>
    <p:spTree>
      <p:nvGrpSpPr>
        <p:cNvPr id="58" name="Shape 58"/>
        <p:cNvGrpSpPr/>
        <p:nvPr/>
      </p:nvGrpSpPr>
      <p:grpSpPr>
        <a:xfrm>
          <a:off x="0" y="0"/>
          <a:ext cx="0" cy="0"/>
          <a:chOff x="0" y="0"/>
          <a:chExt cx="0" cy="0"/>
        </a:xfrm>
      </p:grpSpPr>
      <p:sp>
        <p:nvSpPr>
          <p:cNvPr id="59" name="Google Shape;59;p1"/>
          <p:cNvSpPr txBox="1"/>
          <p:nvPr>
            <p:ph type="ctrTitle"/>
          </p:nvPr>
        </p:nvSpPr>
        <p:spPr>
          <a:xfrm>
            <a:off x="512700" y="1840350"/>
            <a:ext cx="8118600" cy="1522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200"/>
              <a:buNone/>
            </a:pPr>
            <a:r>
              <a:rPr lang="es">
                <a:solidFill>
                  <a:schemeClr val="dk1"/>
                </a:solidFill>
              </a:rPr>
              <a:t>EVALUACION DE AVANCES</a:t>
            </a:r>
            <a:endParaRPr>
              <a:solidFill>
                <a:schemeClr val="dk1"/>
              </a:solidFill>
            </a:endParaRPr>
          </a:p>
        </p:txBody>
      </p:sp>
      <p:sp>
        <p:nvSpPr>
          <p:cNvPr id="60" name="Google Shape;60;p1"/>
          <p:cNvSpPr txBox="1"/>
          <p:nvPr>
            <p:ph idx="1" type="subTitle"/>
          </p:nvPr>
        </p:nvSpPr>
        <p:spPr>
          <a:xfrm>
            <a:off x="217750" y="3671575"/>
            <a:ext cx="2462400" cy="1194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Integrantes:</a:t>
            </a:r>
            <a:endParaRPr sz="17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-Bastian Albornoz</a:t>
            </a:r>
            <a:endParaRPr sz="17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-Claudio Opazo</a:t>
            </a:r>
            <a:endParaRPr sz="17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-Yuri Durán</a:t>
            </a:r>
            <a:endParaRPr sz="1700">
              <a:solidFill>
                <a:schemeClr val="dk1"/>
              </a:solidFill>
              <a:latin typeface="Cambria"/>
              <a:ea typeface="Cambria"/>
              <a:cs typeface="Cambria"/>
              <a:sym typeface="Cambria"/>
            </a:endParaRPr>
          </a:p>
        </p:txBody>
      </p:sp>
      <p:pic>
        <p:nvPicPr>
          <p:cNvPr id="61" name="Google Shape;61;p1"/>
          <p:cNvPicPr preferRelativeResize="0"/>
          <p:nvPr/>
        </p:nvPicPr>
        <p:blipFill rotWithShape="1">
          <a:blip r:embed="rId3">
            <a:alphaModFix/>
          </a:blip>
          <a:srcRect b="0" l="0" r="0" t="0"/>
          <a:stretch/>
        </p:blipFill>
        <p:spPr>
          <a:xfrm>
            <a:off x="5310475" y="2987158"/>
            <a:ext cx="3833526" cy="2156342"/>
          </a:xfrm>
          <a:prstGeom prst="rect">
            <a:avLst/>
          </a:prstGeom>
          <a:noFill/>
          <a:ln>
            <a:noFill/>
          </a:ln>
        </p:spPr>
      </p:pic>
      <p:sp>
        <p:nvSpPr>
          <p:cNvPr id="62" name="Google Shape;62;p1"/>
          <p:cNvSpPr txBox="1"/>
          <p:nvPr>
            <p:ph idx="1" type="subTitle"/>
          </p:nvPr>
        </p:nvSpPr>
        <p:spPr>
          <a:xfrm>
            <a:off x="2325000" y="3711450"/>
            <a:ext cx="2917800" cy="11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Sección: 003D</a:t>
            </a:r>
            <a:endParaRPr sz="17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Profesor:</a:t>
            </a:r>
            <a:endParaRPr sz="1700">
              <a:solidFill>
                <a:schemeClr val="dk1"/>
              </a:solidFill>
              <a:latin typeface="Cambria"/>
              <a:ea typeface="Cambria"/>
              <a:cs typeface="Cambria"/>
              <a:sym typeface="Cambria"/>
            </a:endParaRPr>
          </a:p>
          <a:p>
            <a:pPr indent="0" lvl="0" marL="0" rtl="0" algn="l">
              <a:lnSpc>
                <a:spcPct val="100000"/>
              </a:lnSpc>
              <a:spcBef>
                <a:spcPts val="0"/>
              </a:spcBef>
              <a:spcAft>
                <a:spcPts val="0"/>
              </a:spcAft>
              <a:buSzPts val="2400"/>
              <a:buNone/>
            </a:pPr>
            <a:r>
              <a:rPr lang="es" sz="1700">
                <a:solidFill>
                  <a:schemeClr val="dk1"/>
                </a:solidFill>
                <a:latin typeface="Cambria"/>
                <a:ea typeface="Cambria"/>
                <a:cs typeface="Cambria"/>
                <a:sym typeface="Cambria"/>
              </a:rPr>
              <a:t>-Juan Gana</a:t>
            </a:r>
            <a:endParaRPr sz="1700">
              <a:solidFill>
                <a:schemeClr val="dk1"/>
              </a:solidFill>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ph type="title"/>
          </p:nvPr>
        </p:nvSpPr>
        <p:spPr>
          <a:xfrm>
            <a:off x="4302100" y="140525"/>
            <a:ext cx="4788600" cy="6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 sz="3500">
                <a:solidFill>
                  <a:schemeClr val="dk1"/>
                </a:solidFill>
                <a:highlight>
                  <a:srgbClr val="93C47D"/>
                </a:highlight>
              </a:rPr>
              <a:t>Introducción</a:t>
            </a:r>
            <a:endParaRPr sz="3500">
              <a:solidFill>
                <a:schemeClr val="dk1"/>
              </a:solidFill>
              <a:highlight>
                <a:srgbClr val="93C47D"/>
              </a:highlight>
            </a:endParaRPr>
          </a:p>
        </p:txBody>
      </p:sp>
      <p:sp>
        <p:nvSpPr>
          <p:cNvPr id="68" name="Google Shape;68;p2"/>
          <p:cNvSpPr txBox="1"/>
          <p:nvPr/>
        </p:nvSpPr>
        <p:spPr>
          <a:xfrm>
            <a:off x="4646300" y="1135950"/>
            <a:ext cx="4077900" cy="34158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rPr lang="es" sz="1600">
                <a:solidFill>
                  <a:schemeClr val="dk1"/>
                </a:solidFill>
                <a:latin typeface="Cambria"/>
                <a:ea typeface="Cambria"/>
                <a:cs typeface="Cambria"/>
                <a:sym typeface="Cambria"/>
              </a:rPr>
              <a:t>En la presentación se detallarán los avances del proyecto </a:t>
            </a:r>
            <a:r>
              <a:rPr lang="es" sz="1600">
                <a:solidFill>
                  <a:schemeClr val="dk1"/>
                </a:solidFill>
                <a:latin typeface="Cambria"/>
                <a:ea typeface="Cambria"/>
                <a:cs typeface="Cambria"/>
                <a:sym typeface="Cambria"/>
              </a:rPr>
              <a:t>StyleHub</a:t>
            </a:r>
            <a:r>
              <a:rPr lang="es" sz="1600">
                <a:solidFill>
                  <a:schemeClr val="dk1"/>
                </a:solidFill>
                <a:latin typeface="Cambria"/>
                <a:ea typeface="Cambria"/>
                <a:cs typeface="Cambria"/>
                <a:sym typeface="Cambria"/>
              </a:rPr>
              <a:t>, desarrollado bajo la metodología Scrum. Se completaron importantes partes como la página principal, el catálogo de ropa y el visualizador de productos. Sin embargo, se enfrentaron dificultades con el modelado de ropa 3D, que tomó más tiempo del esperado y no se pudo integrar correctamente. Esto complicó el progreso del proyecto. Un facilitador clave fue el uso de PHP, que, gracias a su amplia documentación, facilitó la creación de otras secciones del sistema.</a:t>
            </a:r>
            <a:endParaRPr sz="16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Old Standard TT"/>
              <a:ea typeface="Old Standard TT"/>
              <a:cs typeface="Old Standard TT"/>
              <a:sym typeface="Old Standard TT"/>
            </a:endParaRPr>
          </a:p>
        </p:txBody>
      </p:sp>
      <p:sp>
        <p:nvSpPr>
          <p:cNvPr id="69" name="Google Shape;69;p2"/>
          <p:cNvSpPr/>
          <p:nvPr/>
        </p:nvSpPr>
        <p:spPr>
          <a:xfrm>
            <a:off x="-700" y="0"/>
            <a:ext cx="41109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pic>
        <p:nvPicPr>
          <p:cNvPr id="70" name="Google Shape;70;p2"/>
          <p:cNvPicPr preferRelativeResize="0"/>
          <p:nvPr/>
        </p:nvPicPr>
        <p:blipFill rotWithShape="1">
          <a:blip r:embed="rId3">
            <a:alphaModFix/>
          </a:blip>
          <a:srcRect b="9379" l="4966" r="5690" t="0"/>
          <a:stretch/>
        </p:blipFill>
        <p:spPr>
          <a:xfrm>
            <a:off x="201200" y="753725"/>
            <a:ext cx="3707100" cy="375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4" name="Shape 74"/>
        <p:cNvGrpSpPr/>
        <p:nvPr/>
      </p:nvGrpSpPr>
      <p:grpSpPr>
        <a:xfrm>
          <a:off x="0" y="0"/>
          <a:ext cx="0" cy="0"/>
          <a:chOff x="0" y="0"/>
          <a:chExt cx="0" cy="0"/>
        </a:xfrm>
      </p:grpSpPr>
      <p:sp>
        <p:nvSpPr>
          <p:cNvPr id="75" name="Google Shape;75;p3"/>
          <p:cNvSpPr/>
          <p:nvPr/>
        </p:nvSpPr>
        <p:spPr>
          <a:xfrm>
            <a:off x="5657850" y="0"/>
            <a:ext cx="34866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200" u="none" cap="none" strike="noStrike">
              <a:solidFill>
                <a:srgbClr val="000000"/>
              </a:solidFill>
              <a:latin typeface="Calibri"/>
              <a:ea typeface="Calibri"/>
              <a:cs typeface="Calibri"/>
              <a:sym typeface="Calibri"/>
            </a:endParaRPr>
          </a:p>
        </p:txBody>
      </p:sp>
      <p:sp>
        <p:nvSpPr>
          <p:cNvPr id="76" name="Google Shape;76;p3"/>
          <p:cNvSpPr txBox="1"/>
          <p:nvPr>
            <p:ph type="title"/>
          </p:nvPr>
        </p:nvSpPr>
        <p:spPr>
          <a:xfrm>
            <a:off x="206100" y="203550"/>
            <a:ext cx="5135400" cy="6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
                <a:highlight>
                  <a:srgbClr val="A2C4C9"/>
                </a:highlight>
              </a:rPr>
              <a:t>Ajustes del proyecto</a:t>
            </a:r>
            <a:endParaRPr>
              <a:solidFill>
                <a:schemeClr val="dk1"/>
              </a:solidFill>
              <a:highlight>
                <a:srgbClr val="A2C4C9"/>
              </a:highlight>
            </a:endParaRPr>
          </a:p>
        </p:txBody>
      </p:sp>
      <p:pic>
        <p:nvPicPr>
          <p:cNvPr id="77" name="Google Shape;77;p3"/>
          <p:cNvPicPr preferRelativeResize="0"/>
          <p:nvPr/>
        </p:nvPicPr>
        <p:blipFill rotWithShape="1">
          <a:blip r:embed="rId3">
            <a:alphaModFix/>
          </a:blip>
          <a:srcRect b="0" l="0" r="0" t="0"/>
          <a:stretch/>
        </p:blipFill>
        <p:spPr>
          <a:xfrm>
            <a:off x="5861875" y="70200"/>
            <a:ext cx="3282624" cy="2461976"/>
          </a:xfrm>
          <a:prstGeom prst="rect">
            <a:avLst/>
          </a:prstGeom>
          <a:noFill/>
          <a:ln>
            <a:noFill/>
          </a:ln>
        </p:spPr>
      </p:pic>
      <p:pic>
        <p:nvPicPr>
          <p:cNvPr id="78" name="Google Shape;78;p3"/>
          <p:cNvPicPr preferRelativeResize="0"/>
          <p:nvPr/>
        </p:nvPicPr>
        <p:blipFill rotWithShape="1">
          <a:blip r:embed="rId4">
            <a:alphaModFix/>
          </a:blip>
          <a:srcRect b="0" l="0" r="0" t="0"/>
          <a:stretch/>
        </p:blipFill>
        <p:spPr>
          <a:xfrm>
            <a:off x="6168225" y="2387050"/>
            <a:ext cx="2537300" cy="2599700"/>
          </a:xfrm>
          <a:prstGeom prst="rect">
            <a:avLst/>
          </a:prstGeom>
          <a:noFill/>
          <a:ln>
            <a:noFill/>
          </a:ln>
        </p:spPr>
      </p:pic>
      <p:sp>
        <p:nvSpPr>
          <p:cNvPr id="79" name="Google Shape;79;p3"/>
          <p:cNvSpPr txBox="1"/>
          <p:nvPr/>
        </p:nvSpPr>
        <p:spPr>
          <a:xfrm>
            <a:off x="59000" y="1046925"/>
            <a:ext cx="3190500" cy="3939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1000"/>
              </a:spcBef>
              <a:spcAft>
                <a:spcPts val="0"/>
              </a:spcAft>
              <a:buClr>
                <a:schemeClr val="dk1"/>
              </a:buClr>
              <a:buSzPts val="1400"/>
              <a:buFont typeface="Cambria"/>
              <a:buChar char="➢"/>
            </a:pPr>
            <a:r>
              <a:rPr lang="es">
                <a:solidFill>
                  <a:schemeClr val="dk1"/>
                </a:solidFill>
                <a:latin typeface="Calibri"/>
                <a:ea typeface="Calibri"/>
                <a:cs typeface="Calibri"/>
                <a:sym typeface="Calibri"/>
              </a:rPr>
              <a:t>Dificultades: La creación del modelado 3D de las prendas para el probador online ha sido un desafío, ya que implica mostrar un maniquí con la ropa puesta. Se ha invertido mucho tiempo intentando cumplir este requerimiento de manera exitosa.</a:t>
            </a:r>
            <a:endParaRPr b="0" i="0" u="none" cap="none" strike="noStrike">
              <a:solidFill>
                <a:schemeClr val="dk1"/>
              </a:solidFill>
              <a:latin typeface="Calibri"/>
              <a:ea typeface="Calibri"/>
              <a:cs typeface="Calibri"/>
              <a:sym typeface="Calibri"/>
            </a:endParaRPr>
          </a:p>
          <a:p>
            <a:pPr indent="-317500" lvl="0" marL="457200" marR="0" rtl="0" algn="l">
              <a:lnSpc>
                <a:spcPct val="100000"/>
              </a:lnSpc>
              <a:spcBef>
                <a:spcPts val="1000"/>
              </a:spcBef>
              <a:spcAft>
                <a:spcPts val="0"/>
              </a:spcAft>
              <a:buClr>
                <a:schemeClr val="dk1"/>
              </a:buClr>
              <a:buSzPts val="1400"/>
              <a:buFont typeface="Calibri"/>
              <a:buChar char="➢"/>
            </a:pPr>
            <a:r>
              <a:rPr lang="es">
                <a:solidFill>
                  <a:schemeClr val="dk1"/>
                </a:solidFill>
                <a:latin typeface="Calibri"/>
                <a:ea typeface="Calibri"/>
                <a:cs typeface="Calibri"/>
                <a:sym typeface="Calibri"/>
              </a:rPr>
              <a:t>Facilitadores: Al trabajar con PHP, hoy en día se encuentran muchos tutoriales y documentación que permite avanzar con facilidad los otros requerimientos del proyecto.</a:t>
            </a:r>
            <a:endParaRPr b="0" i="0" u="none" cap="none" strike="noStrike">
              <a:solidFill>
                <a:schemeClr val="dk1"/>
              </a:solidFill>
              <a:latin typeface="Calibri"/>
              <a:ea typeface="Calibri"/>
              <a:cs typeface="Calibri"/>
              <a:sym typeface="Calibri"/>
            </a:endParaRPr>
          </a:p>
          <a:p>
            <a:pPr indent="0" lvl="0" marL="457200" marR="0" rtl="0" algn="l">
              <a:lnSpc>
                <a:spcPct val="100000"/>
              </a:lnSpc>
              <a:spcBef>
                <a:spcPts val="100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80" name="Google Shape;80;p3"/>
          <p:cNvSpPr txBox="1"/>
          <p:nvPr/>
        </p:nvSpPr>
        <p:spPr>
          <a:xfrm>
            <a:off x="3249500" y="1086650"/>
            <a:ext cx="2303700" cy="3939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Calibri"/>
              <a:buChar char="➢"/>
            </a:pPr>
            <a:r>
              <a:rPr lang="es">
                <a:solidFill>
                  <a:schemeClr val="dk1"/>
                </a:solidFill>
                <a:latin typeface="Calibri"/>
                <a:ea typeface="Calibri"/>
                <a:cs typeface="Calibri"/>
                <a:sym typeface="Calibri"/>
              </a:rPr>
              <a:t>Retroalimentación: Según los análisis del profesor de Capstone tenemos que tener un plan B, en caso de no poder cumplir en la totalidad con el requerimiento del modelado 3D, ya que en un punto del avance se tuvo que retroceder porque cierta parte del modelado no funcionaba al querer colocar una polera en el maniquí de hombre</a:t>
            </a:r>
            <a:endParaRPr b="0" i="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84" name="Shape 84"/>
        <p:cNvGrpSpPr/>
        <p:nvPr/>
      </p:nvGrpSpPr>
      <p:grpSpPr>
        <a:xfrm>
          <a:off x="0" y="0"/>
          <a:ext cx="0" cy="0"/>
          <a:chOff x="0" y="0"/>
          <a:chExt cx="0" cy="0"/>
        </a:xfrm>
      </p:grpSpPr>
      <p:sp>
        <p:nvSpPr>
          <p:cNvPr id="85" name="Google Shape;85;p4"/>
          <p:cNvSpPr/>
          <p:nvPr/>
        </p:nvSpPr>
        <p:spPr>
          <a:xfrm>
            <a:off x="5066750" y="0"/>
            <a:ext cx="40779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
        <p:nvSpPr>
          <p:cNvPr id="86" name="Google Shape;86;p4"/>
          <p:cNvSpPr txBox="1"/>
          <p:nvPr>
            <p:ph type="title"/>
          </p:nvPr>
        </p:nvSpPr>
        <p:spPr>
          <a:xfrm>
            <a:off x="64325" y="121225"/>
            <a:ext cx="5135400" cy="6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
                <a:highlight>
                  <a:srgbClr val="CFE2F3"/>
                </a:highlight>
              </a:rPr>
              <a:t>Metodología</a:t>
            </a:r>
            <a:r>
              <a:rPr lang="es">
                <a:highlight>
                  <a:srgbClr val="CFE2F3"/>
                </a:highlight>
              </a:rPr>
              <a:t> de trabajo</a:t>
            </a:r>
            <a:endParaRPr>
              <a:solidFill>
                <a:schemeClr val="dk1"/>
              </a:solidFill>
              <a:highlight>
                <a:srgbClr val="CFE2F3"/>
              </a:highlight>
            </a:endParaRPr>
          </a:p>
        </p:txBody>
      </p:sp>
      <p:sp>
        <p:nvSpPr>
          <p:cNvPr id="87" name="Google Shape;87;p4"/>
          <p:cNvSpPr txBox="1"/>
          <p:nvPr/>
        </p:nvSpPr>
        <p:spPr>
          <a:xfrm>
            <a:off x="878825" y="1079450"/>
            <a:ext cx="3506400" cy="3415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s" sz="1900">
                <a:solidFill>
                  <a:schemeClr val="dk1"/>
                </a:solidFill>
                <a:latin typeface="Cambria"/>
                <a:ea typeface="Cambria"/>
                <a:cs typeface="Cambria"/>
                <a:sym typeface="Cambria"/>
              </a:rPr>
              <a:t>La metodología que se establece para el desarrollo de este proyecto fue Metodologia Agil, ahora se describir un poco más en detalle la forma de planificación y organización de nuestro proyecto</a:t>
            </a:r>
            <a:endParaRPr sz="19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6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6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100"/>
              <a:buFont typeface="Arial"/>
              <a:buNone/>
            </a:pPr>
            <a:r>
              <a:t/>
            </a:r>
            <a:endParaRPr sz="1300">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Old Standard TT"/>
              <a:ea typeface="Old Standard TT"/>
              <a:cs typeface="Old Standard TT"/>
              <a:sym typeface="Old Standard T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Old Standard TT"/>
              <a:ea typeface="Old Standard TT"/>
              <a:cs typeface="Old Standard TT"/>
              <a:sym typeface="Old Standard TT"/>
            </a:endParaRPr>
          </a:p>
        </p:txBody>
      </p:sp>
      <p:pic>
        <p:nvPicPr>
          <p:cNvPr id="88" name="Google Shape;88;p4"/>
          <p:cNvPicPr preferRelativeResize="0"/>
          <p:nvPr/>
        </p:nvPicPr>
        <p:blipFill rotWithShape="1">
          <a:blip r:embed="rId3">
            <a:alphaModFix/>
          </a:blip>
          <a:srcRect b="7251" l="23878" r="21741" t="6213"/>
          <a:stretch/>
        </p:blipFill>
        <p:spPr>
          <a:xfrm>
            <a:off x="5532198" y="1234000"/>
            <a:ext cx="3146999" cy="2812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92" name="Shape 92"/>
        <p:cNvGrpSpPr/>
        <p:nvPr/>
      </p:nvGrpSpPr>
      <p:grpSpPr>
        <a:xfrm>
          <a:off x="0" y="0"/>
          <a:ext cx="0" cy="0"/>
          <a:chOff x="0" y="0"/>
          <a:chExt cx="0" cy="0"/>
        </a:xfrm>
      </p:grpSpPr>
      <p:sp>
        <p:nvSpPr>
          <p:cNvPr id="93" name="Google Shape;93;p5"/>
          <p:cNvSpPr/>
          <p:nvPr/>
        </p:nvSpPr>
        <p:spPr>
          <a:xfrm>
            <a:off x="0" y="0"/>
            <a:ext cx="25449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
        <p:nvSpPr>
          <p:cNvPr id="94" name="Google Shape;94;p5"/>
          <p:cNvSpPr txBox="1"/>
          <p:nvPr>
            <p:ph type="title"/>
          </p:nvPr>
        </p:nvSpPr>
        <p:spPr>
          <a:xfrm>
            <a:off x="3199950" y="56300"/>
            <a:ext cx="5137800" cy="6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
                <a:highlight>
                  <a:srgbClr val="F4CCCC"/>
                </a:highlight>
              </a:rPr>
              <a:t>Metodología</a:t>
            </a:r>
            <a:r>
              <a:rPr lang="es">
                <a:highlight>
                  <a:srgbClr val="F4CCCC"/>
                </a:highlight>
              </a:rPr>
              <a:t> de trabajo</a:t>
            </a:r>
            <a:endParaRPr>
              <a:highlight>
                <a:srgbClr val="F4CCCC"/>
              </a:highlight>
            </a:endParaRPr>
          </a:p>
        </p:txBody>
      </p:sp>
      <p:pic>
        <p:nvPicPr>
          <p:cNvPr id="95" name="Google Shape;95;p5"/>
          <p:cNvPicPr preferRelativeResize="0"/>
          <p:nvPr/>
        </p:nvPicPr>
        <p:blipFill rotWithShape="1">
          <a:blip r:embed="rId3">
            <a:alphaModFix/>
          </a:blip>
          <a:srcRect b="0" l="0" r="0" t="0"/>
          <a:stretch/>
        </p:blipFill>
        <p:spPr>
          <a:xfrm>
            <a:off x="390875" y="669500"/>
            <a:ext cx="1692375" cy="1692375"/>
          </a:xfrm>
          <a:prstGeom prst="rect">
            <a:avLst/>
          </a:prstGeom>
          <a:noFill/>
          <a:ln>
            <a:noFill/>
          </a:ln>
        </p:spPr>
      </p:pic>
      <p:pic>
        <p:nvPicPr>
          <p:cNvPr id="96" name="Google Shape;96;p5"/>
          <p:cNvPicPr preferRelativeResize="0"/>
          <p:nvPr/>
        </p:nvPicPr>
        <p:blipFill rotWithShape="1">
          <a:blip r:embed="rId4">
            <a:alphaModFix/>
          </a:blip>
          <a:srcRect b="0" l="0" r="0" t="0"/>
          <a:stretch/>
        </p:blipFill>
        <p:spPr>
          <a:xfrm>
            <a:off x="447630" y="2847150"/>
            <a:ext cx="1649625" cy="1811700"/>
          </a:xfrm>
          <a:prstGeom prst="rect">
            <a:avLst/>
          </a:prstGeom>
          <a:noFill/>
          <a:ln>
            <a:noFill/>
          </a:ln>
        </p:spPr>
      </p:pic>
      <p:sp>
        <p:nvSpPr>
          <p:cNvPr id="97" name="Google Shape;97;p5"/>
          <p:cNvSpPr txBox="1"/>
          <p:nvPr/>
        </p:nvSpPr>
        <p:spPr>
          <a:xfrm>
            <a:off x="2917950" y="956475"/>
            <a:ext cx="5792700" cy="3939900"/>
          </a:xfrm>
          <a:prstGeom prst="rect">
            <a:avLst/>
          </a:prstGeom>
          <a:noFill/>
          <a:ln>
            <a:noFill/>
          </a:ln>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Calibri"/>
              <a:buChar char="➢"/>
            </a:pPr>
            <a:r>
              <a:rPr lang="es" sz="1600">
                <a:solidFill>
                  <a:schemeClr val="dk1"/>
                </a:solidFill>
                <a:latin typeface="Calibri"/>
                <a:ea typeface="Calibri"/>
                <a:cs typeface="Calibri"/>
                <a:sym typeface="Calibri"/>
              </a:rPr>
              <a:t>Planificación: Las tareas se planificaron priorizando las más complicadas, dejando para el sprint 2 las de dificultad media-baja, de modo que, en caso de retrasos, fueran más fáciles de completar. Para el sprint 3, se reservaron las tareas más sencillas, con la intención de disponer de tiempo adicional si era necesario para atender requerimientos pendientes.</a:t>
            </a:r>
            <a:endParaRPr sz="1600">
              <a:solidFill>
                <a:schemeClr val="dk1"/>
              </a:solidFill>
              <a:latin typeface="Calibri"/>
              <a:ea typeface="Calibri"/>
              <a:cs typeface="Calibri"/>
              <a:sym typeface="Calibri"/>
            </a:endParaRPr>
          </a:p>
          <a:p>
            <a:pPr indent="0" lvl="0" marL="457200" rtl="0" algn="l">
              <a:spcBef>
                <a:spcPts val="1000"/>
              </a:spcBef>
              <a:spcAft>
                <a:spcPts val="0"/>
              </a:spcAft>
              <a:buNone/>
            </a:pPr>
            <a:r>
              <a:t/>
            </a:r>
            <a:endParaRPr>
              <a:solidFill>
                <a:schemeClr val="dk1"/>
              </a:solidFill>
              <a:latin typeface="Calibri"/>
              <a:ea typeface="Calibri"/>
              <a:cs typeface="Calibri"/>
              <a:sym typeface="Calibri"/>
            </a:endParaRPr>
          </a:p>
          <a:p>
            <a:pPr indent="-330200" lvl="0" marL="457200" rtl="0" algn="l">
              <a:spcBef>
                <a:spcPts val="1000"/>
              </a:spcBef>
              <a:spcAft>
                <a:spcPts val="0"/>
              </a:spcAft>
              <a:buClr>
                <a:schemeClr val="dk1"/>
              </a:buClr>
              <a:buSzPts val="1600"/>
              <a:buFont typeface="Calibri"/>
              <a:buChar char="➢"/>
            </a:pPr>
            <a:r>
              <a:rPr lang="es" sz="1600">
                <a:solidFill>
                  <a:schemeClr val="dk1"/>
                </a:solidFill>
                <a:latin typeface="Calibri"/>
                <a:ea typeface="Calibri"/>
                <a:cs typeface="Calibri"/>
                <a:sym typeface="Calibri"/>
              </a:rPr>
              <a:t>Desarrollo: En el proyecto se utilizaron los lenguajes de programación PHP, HTML5, CSS3 y JavaScript. Para conectar el sistema web con la base de datos, se empleó XAMPP, que facilita la integración de PHP con MySQL. Además, se planea utilizar Three.JS  y OpenCv.js para implementar el modelado 3D de las prendas y del maniquí en el probador virtual.</a:t>
            </a:r>
            <a:endParaRPr sz="1600">
              <a:solidFill>
                <a:schemeClr val="dk1"/>
              </a:solidFill>
              <a:latin typeface="Calibri"/>
              <a:ea typeface="Calibri"/>
              <a:cs typeface="Calibri"/>
              <a:sym typeface="Calibri"/>
            </a:endParaRPr>
          </a:p>
          <a:p>
            <a:pPr indent="0" lvl="0" marL="457200" marR="0" rtl="0" algn="l">
              <a:lnSpc>
                <a:spcPct val="100000"/>
              </a:lnSpc>
              <a:spcBef>
                <a:spcPts val="1000"/>
              </a:spcBef>
              <a:spcAft>
                <a:spcPts val="0"/>
              </a:spcAft>
              <a:buNone/>
            </a:pPr>
            <a:r>
              <a:t/>
            </a:r>
            <a:endParaRPr b="0" i="0" sz="1200" u="none" cap="none" strike="noStrik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101" name="Shape 101"/>
        <p:cNvGrpSpPr/>
        <p:nvPr/>
      </p:nvGrpSpPr>
      <p:grpSpPr>
        <a:xfrm>
          <a:off x="0" y="0"/>
          <a:ext cx="0" cy="0"/>
          <a:chOff x="0" y="0"/>
          <a:chExt cx="0" cy="0"/>
        </a:xfrm>
      </p:grpSpPr>
      <p:sp>
        <p:nvSpPr>
          <p:cNvPr id="102" name="Google Shape;102;p6"/>
          <p:cNvSpPr/>
          <p:nvPr/>
        </p:nvSpPr>
        <p:spPr>
          <a:xfrm>
            <a:off x="0" y="0"/>
            <a:ext cx="3591300" cy="5143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ld Standard TT"/>
              <a:ea typeface="Old Standard TT"/>
              <a:cs typeface="Old Standard TT"/>
              <a:sym typeface="Old Standard TT"/>
            </a:endParaRPr>
          </a:p>
        </p:txBody>
      </p:sp>
      <p:sp>
        <p:nvSpPr>
          <p:cNvPr id="103" name="Google Shape;103;p6"/>
          <p:cNvSpPr txBox="1"/>
          <p:nvPr>
            <p:ph type="title"/>
          </p:nvPr>
        </p:nvSpPr>
        <p:spPr>
          <a:xfrm>
            <a:off x="4775425" y="98875"/>
            <a:ext cx="3206100" cy="61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
                <a:highlight>
                  <a:srgbClr val="FCE5CD"/>
                </a:highlight>
              </a:rPr>
              <a:t>Conclusión</a:t>
            </a:r>
            <a:endParaRPr>
              <a:highlight>
                <a:srgbClr val="FCE5CD"/>
              </a:highlight>
            </a:endParaRPr>
          </a:p>
        </p:txBody>
      </p:sp>
      <p:sp>
        <p:nvSpPr>
          <p:cNvPr id="104" name="Google Shape;104;p6"/>
          <p:cNvSpPr txBox="1"/>
          <p:nvPr>
            <p:ph idx="4294967295" type="body"/>
          </p:nvPr>
        </p:nvSpPr>
        <p:spPr>
          <a:xfrm>
            <a:off x="4083625" y="795125"/>
            <a:ext cx="4589700" cy="3397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t/>
            </a:r>
            <a:endParaRPr sz="1200">
              <a:latin typeface="Cambria"/>
              <a:ea typeface="Cambria"/>
              <a:cs typeface="Cambria"/>
              <a:sym typeface="Cambria"/>
            </a:endParaRPr>
          </a:p>
          <a:p>
            <a:pPr indent="0" lvl="0" marL="0" rtl="0" algn="just">
              <a:spcBef>
                <a:spcPts val="0"/>
              </a:spcBef>
              <a:spcAft>
                <a:spcPts val="0"/>
              </a:spcAft>
              <a:buClr>
                <a:schemeClr val="dk1"/>
              </a:buClr>
              <a:buSzPts val="1100"/>
              <a:buFont typeface="Arial"/>
              <a:buNone/>
            </a:pPr>
            <a:r>
              <a:rPr lang="es" sz="1200">
                <a:latin typeface="Cambria"/>
                <a:ea typeface="Cambria"/>
                <a:cs typeface="Cambria"/>
                <a:sym typeface="Cambria"/>
              </a:rPr>
              <a:t>En conclusión, el desarrollo del proyecto StyleHub ha tenido avances significativos en varios aspectos clave, como la creación del catálogo y el visualizador de productos, pero ha enfrentado desafíos importantes, especialmente con el modelado 3D. Este aspecto ha consumido más tiempo del previsto y no ha alcanzado los resultados deseados. A pesar de estas dificultades, el uso de tecnologías como PHP ha facilitado el progreso en otras áreas del proyecto. El equipo ha demostrado flexibilidad al considerar un plan alternativo (plan B) para resolver los problemas del modelado 3D, lo que refleja una buena capacidad de adaptación en la gestión del proyecto​</a:t>
            </a:r>
            <a:endParaRPr sz="1200">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t/>
            </a:r>
            <a:endParaRPr sz="1200">
              <a:latin typeface="Cambria"/>
              <a:ea typeface="Cambria"/>
              <a:cs typeface="Cambria"/>
              <a:sym typeface="Cambria"/>
            </a:endParaRPr>
          </a:p>
          <a:p>
            <a:pPr indent="0" lvl="0" marL="0" rtl="0" algn="l">
              <a:lnSpc>
                <a:spcPct val="115000"/>
              </a:lnSpc>
              <a:spcBef>
                <a:spcPts val="0"/>
              </a:spcBef>
              <a:spcAft>
                <a:spcPts val="0"/>
              </a:spcAft>
              <a:buSzPts val="1800"/>
              <a:buNone/>
            </a:pPr>
            <a:r>
              <a:t/>
            </a:r>
            <a:endParaRPr/>
          </a:p>
        </p:txBody>
      </p:sp>
      <p:pic>
        <p:nvPicPr>
          <p:cNvPr id="105" name="Google Shape;105;p6"/>
          <p:cNvPicPr preferRelativeResize="0"/>
          <p:nvPr/>
        </p:nvPicPr>
        <p:blipFill rotWithShape="1">
          <a:blip r:embed="rId3">
            <a:alphaModFix/>
          </a:blip>
          <a:srcRect b="0" l="0" r="0" t="0"/>
          <a:stretch/>
        </p:blipFill>
        <p:spPr>
          <a:xfrm>
            <a:off x="1758563" y="597775"/>
            <a:ext cx="1768150" cy="1768150"/>
          </a:xfrm>
          <a:prstGeom prst="rect">
            <a:avLst/>
          </a:prstGeom>
          <a:noFill/>
          <a:ln>
            <a:noFill/>
          </a:ln>
        </p:spPr>
      </p:pic>
      <p:pic>
        <p:nvPicPr>
          <p:cNvPr id="106" name="Google Shape;106;p6"/>
          <p:cNvPicPr preferRelativeResize="0"/>
          <p:nvPr/>
        </p:nvPicPr>
        <p:blipFill rotWithShape="1">
          <a:blip r:embed="rId4">
            <a:alphaModFix/>
          </a:blip>
          <a:srcRect b="0" l="0" r="0" t="0"/>
          <a:stretch/>
        </p:blipFill>
        <p:spPr>
          <a:xfrm>
            <a:off x="123825" y="3142225"/>
            <a:ext cx="1524000" cy="1906894"/>
          </a:xfrm>
          <a:prstGeom prst="rect">
            <a:avLst/>
          </a:prstGeom>
          <a:noFill/>
          <a:ln>
            <a:noFill/>
          </a:ln>
        </p:spPr>
      </p:pic>
      <p:pic>
        <p:nvPicPr>
          <p:cNvPr id="107" name="Google Shape;107;p6"/>
          <p:cNvPicPr preferRelativeResize="0"/>
          <p:nvPr/>
        </p:nvPicPr>
        <p:blipFill rotWithShape="1">
          <a:blip r:embed="rId5">
            <a:alphaModFix/>
          </a:blip>
          <a:srcRect b="0" l="0" r="0" t="0"/>
          <a:stretch/>
        </p:blipFill>
        <p:spPr>
          <a:xfrm>
            <a:off x="1758575" y="2448700"/>
            <a:ext cx="1768150" cy="2239250"/>
          </a:xfrm>
          <a:prstGeom prst="rect">
            <a:avLst/>
          </a:prstGeom>
          <a:noFill/>
          <a:ln>
            <a:noFill/>
          </a:ln>
        </p:spPr>
      </p:pic>
      <p:pic>
        <p:nvPicPr>
          <p:cNvPr id="108" name="Google Shape;108;p6"/>
          <p:cNvPicPr preferRelativeResize="0"/>
          <p:nvPr/>
        </p:nvPicPr>
        <p:blipFill rotWithShape="1">
          <a:blip r:embed="rId6">
            <a:alphaModFix/>
          </a:blip>
          <a:srcRect b="0" l="0" r="0" t="0"/>
          <a:stretch/>
        </p:blipFill>
        <p:spPr>
          <a:xfrm>
            <a:off x="123825" y="1485900"/>
            <a:ext cx="1524000" cy="1524000"/>
          </a:xfrm>
          <a:prstGeom prst="rect">
            <a:avLst/>
          </a:prstGeom>
          <a:noFill/>
          <a:ln>
            <a:noFill/>
          </a:ln>
        </p:spPr>
      </p:pic>
      <p:pic>
        <p:nvPicPr>
          <p:cNvPr id="109" name="Google Shape;109;p6"/>
          <p:cNvPicPr preferRelativeResize="0"/>
          <p:nvPr/>
        </p:nvPicPr>
        <p:blipFill rotWithShape="1">
          <a:blip r:embed="rId7">
            <a:alphaModFix/>
          </a:blip>
          <a:srcRect b="0" l="0" r="0" t="0"/>
          <a:stretch/>
        </p:blipFill>
        <p:spPr>
          <a:xfrm>
            <a:off x="123825" y="181847"/>
            <a:ext cx="1524000" cy="117172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